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8" r:id="rId4"/>
    <p:sldId id="291" r:id="rId5"/>
    <p:sldId id="290" r:id="rId6"/>
    <p:sldId id="259" r:id="rId7"/>
    <p:sldId id="266" r:id="rId8"/>
    <p:sldId id="270" r:id="rId9"/>
    <p:sldId id="271" r:id="rId10"/>
    <p:sldId id="272" r:id="rId11"/>
    <p:sldId id="273" r:id="rId12"/>
    <p:sldId id="274" r:id="rId13"/>
    <p:sldId id="292" r:id="rId14"/>
    <p:sldId id="293" r:id="rId15"/>
    <p:sldId id="294" r:id="rId16"/>
    <p:sldId id="276" r:id="rId17"/>
    <p:sldId id="280" r:id="rId18"/>
    <p:sldId id="281" r:id="rId19"/>
    <p:sldId id="282" r:id="rId20"/>
    <p:sldId id="295" r:id="rId21"/>
    <p:sldId id="299" r:id="rId22"/>
    <p:sldId id="297" r:id="rId23"/>
    <p:sldId id="300" r:id="rId24"/>
    <p:sldId id="29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3" autoAdjust="0"/>
    <p:restoredTop sz="94660"/>
  </p:normalViewPr>
  <p:slideViewPr>
    <p:cSldViewPr>
      <p:cViewPr>
        <p:scale>
          <a:sx n="110" d="100"/>
          <a:sy n="110" d="100"/>
        </p:scale>
        <p:origin x="-198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katt\Desktop\357320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052736"/>
            <a:ext cx="655272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 вида № 33 «Колобок»,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Татарстан,  г. Набережные Челны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зоны </a:t>
            </a:r>
            <a:r>
              <a:rPr lang="ru-RU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речевых технологий в ДОУ»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учитель-логопед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Шарафетдинова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Зарина Рустамовна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905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0900"/>
            <a:ext cx="5976664" cy="706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ЗОНА АРТИКУЛЯЦИОННОЙ МОТОРИКИ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skatt\Desktop\Всё для работы\Фото 2017 новая группа\P30119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63" y="847632"/>
            <a:ext cx="3701790" cy="2502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3089" y="3032984"/>
            <a:ext cx="247882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9" y="3521761"/>
            <a:ext cx="3379323" cy="2478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092" y="703914"/>
            <a:ext cx="340963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38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0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ПОДГОТОВКИ К ОБУЧЕНИЮ ГРАМОТЕ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375999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65452"/>
            <a:ext cx="3600400" cy="2588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8" y="3256806"/>
            <a:ext cx="3563888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61218"/>
            <a:ext cx="3600400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010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" y="-86465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7735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РАЗВИТИЯ ЛЕКСИКО – ГРАММАТИЧЕСКОГО СТРОЯ РЕЧИ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2" y="530098"/>
            <a:ext cx="3708412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464c9dfa58b44e39e04498bec90813d8-800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600" y="548680"/>
            <a:ext cx="3732816" cy="2679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" y="3197761"/>
            <a:ext cx="3456384" cy="268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1\Desktop\slide_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46" y="3573016"/>
            <a:ext cx="2961170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503" y="4124066"/>
            <a:ext cx="2584929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909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765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7735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СВЯЗАННОЙ РЕЧИ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650" y="1215336"/>
            <a:ext cx="517468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59bbd8036f83b513ee036e37e520dd3e.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168352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didakticheskie-igry-sozdali-pedagogi-v-detskom-sadu-birobidzhana-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420380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476672"/>
            <a:ext cx="6480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лексического и грамматического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 речи,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фразовой речи, воспитание навыков общения и обучение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рассказыванию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95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102766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773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ЗОНА РАЗВИТИЯ ВПФ ПСИХИЧЕСКИХ ФУНКЦИ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094" y="499202"/>
            <a:ext cx="7538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>
                <a:latin typeface="Times New Roman"/>
                <a:ea typeface="Times New Roman"/>
                <a:cs typeface="Times New Roman"/>
              </a:rPr>
              <a:t>Снимает напряжение, чувство беспокойства. Развивается умение управлять своим телом, контролировать свои эмоции, чувства, ощущения.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5" name="Picture 3" descr="C:\Users\skatt\Desktop\Всё для работы\Фото 2017 новая группа\P2282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3028235"/>
            <a:ext cx="3024336" cy="302912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3" descr="C:\Всё для Юлии\Моя фотоколлекция\Мои занятия\P1270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44724"/>
            <a:ext cx="3636405" cy="3533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katt\Desktop\Всё для работы\Фото 2017 новая группа\P30119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75617"/>
            <a:ext cx="2858567" cy="2721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0232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102766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773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ДУХАНИЯ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396" y="476672"/>
            <a:ext cx="7538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181818"/>
                </a:solidFill>
                <a:latin typeface="Times New Roman"/>
              </a:rPr>
              <a:t>Правильное речевое дыхание обеспечивает хорошее звукообразование, </a:t>
            </a:r>
            <a:r>
              <a:rPr lang="ru-RU" sz="1400" dirty="0" smtClean="0">
                <a:solidFill>
                  <a:srgbClr val="181818"/>
                </a:solidFill>
                <a:latin typeface="Times New Roman"/>
              </a:rPr>
              <a:t>помогает </a:t>
            </a:r>
            <a:r>
              <a:rPr lang="ru-RU" sz="1400" dirty="0">
                <a:solidFill>
                  <a:srgbClr val="181818"/>
                </a:solidFill>
                <a:latin typeface="Times New Roman"/>
              </a:rPr>
              <a:t>выработать сильный, плавный, удлинённый выдох, сформировать целенаправленную воздушную </a:t>
            </a:r>
            <a:r>
              <a:rPr lang="ru-RU" sz="1400" dirty="0" smtClean="0">
                <a:solidFill>
                  <a:srgbClr val="181818"/>
                </a:solidFill>
                <a:latin typeface="Times New Roman"/>
              </a:rPr>
              <a:t>струю, что обеспечивает правильную </a:t>
            </a:r>
            <a:r>
              <a:rPr lang="ru-RU" sz="1400" dirty="0">
                <a:solidFill>
                  <a:srgbClr val="181818"/>
                </a:solidFill>
                <a:latin typeface="Times New Roman"/>
              </a:rPr>
              <a:t>дикцию и чёткое произношение звуков.</a:t>
            </a:r>
            <a:endParaRPr lang="ru-RU" sz="1400" dirty="0">
              <a:solidFill>
                <a:srgbClr val="181818"/>
              </a:solidFill>
              <a:latin typeface="Open Sans"/>
            </a:endParaRPr>
          </a:p>
          <a:p>
            <a:pPr lvl="0" algn="ctr"/>
            <a:endParaRPr lang="ru-RU" sz="1400" dirty="0">
              <a:solidFill>
                <a:srgbClr val="4F81BD">
                  <a:lumMod val="75000"/>
                </a:srgbClr>
              </a:solidFill>
              <a:ea typeface="Calibri"/>
              <a:cs typeface="Times New Roman"/>
            </a:endParaRPr>
          </a:p>
        </p:txBody>
      </p:sp>
      <p:pic>
        <p:nvPicPr>
          <p:cNvPr id="2050" name="Picture 2" descr="C:\Users\1\Desktop\detsad-204924-1463503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95551"/>
            <a:ext cx="3384376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slide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30778"/>
            <a:ext cx="3744416" cy="2764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4_Dyihatelnaya-gimnastika-v-detskom-sad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2321"/>
            <a:ext cx="3636404" cy="2623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skatt\Desktop\Фото 2017 новая группа\PC2817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55771"/>
            <a:ext cx="3568701" cy="196551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8628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77521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0"/>
            <a:ext cx="6408712" cy="148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РАЗВИТИЕ МОТОРИКИ</a:t>
            </a:r>
            <a:endParaRPr lang="ru-RU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400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азвитие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мелкой моторики, манипуляции с предметами, ручной умелости, снятие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синкенезий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и мышечных зажимов.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Крупотерапия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пескотерапия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, мозаика, массажные мячики, игры с прищепками, со счетными палочками и т.д.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Прямопропорциональная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зависимость развития мелкой моторики и речи.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26" y="1703543"/>
            <a:ext cx="2370109" cy="2208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26" y="4015030"/>
            <a:ext cx="2370109" cy="2078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3543"/>
            <a:ext cx="2371733" cy="2233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482" y="1703543"/>
            <a:ext cx="2540934" cy="2208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482" y="4005065"/>
            <a:ext cx="254093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07" y="4015030"/>
            <a:ext cx="2519619" cy="2023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451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23738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7128" y="116632"/>
            <a:ext cx="691276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ИГРОВЫЕ ТЕХНОЛОГИИ</a:t>
            </a:r>
          </a:p>
          <a:p>
            <a:pPr algn="ctr"/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как форма деятельности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пособствует гармоничному развитию у ребенка психических процессов, личностных качеств, интеллекта.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использования игровой технологии в логопедической практики является повышение мотивации к занятиям, увеличение результативности коррекционно-развивающей работы, развитие любознательности</a:t>
            </a:r>
          </a:p>
          <a:p>
            <a:pPr algn="ctr"/>
            <a:r>
              <a:rPr lang="ru-RU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skatt\Desktop\Профилактики дисграфии в ДОУ\PC011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799"/>
            <a:ext cx="2901272" cy="2159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katt\Desktop\Профилактики дисграфии в ДОУ\PC0117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39039"/>
            <a:ext cx="2808312" cy="2249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katt\Desktop\Профилактики дисграфии в ДОУ\PC0117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2901272" cy="2268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skatt\Desktop\Профилактики дисграфии в ДОУ\PC0117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33056"/>
            <a:ext cx="2808312" cy="2268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katt\Desktop\Профилактики дисграфии в ДОУ\PC01178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067" y="1700808"/>
            <a:ext cx="2362062" cy="212919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" name="Picture 2" descr="C:\Users\skatt\Desktop\Профилактики дисграфии в ДОУ\PC01176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178" y="4195141"/>
            <a:ext cx="2325442" cy="174408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7593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23739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1040" y="30368"/>
            <a:ext cx="6696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КОМПЬЮТЕРНЫЕ ТЕХНОЛОГИИ</a:t>
            </a:r>
          </a:p>
          <a:p>
            <a:pPr algn="ctr"/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игровых возможностей компьютера в сочетании с дидактическими возможностями (наглядное представление информации, обеспечение обратной связи между коррекционно-воспитательной программой и ребенком, широкие возможности поощрения правильных действий, индивидуальный стиль работы и т.д.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skatt\Desktop\Всё для работы\Фото 2017 новая группа\P3072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83080"/>
            <a:ext cx="3471828" cy="2211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Всё для Юлии\Моя фотоколлекция\Мои занятия\PB0701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50" r="18752"/>
          <a:stretch/>
        </p:blipFill>
        <p:spPr bwMode="auto">
          <a:xfrm>
            <a:off x="4716015" y="4115762"/>
            <a:ext cx="3456383" cy="200529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074" name="Picture 2" descr="C:\Users\1\Desktop\IMG_20181004_1228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40" y="4115762"/>
            <a:ext cx="3348372" cy="1987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zhatiy01-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83080"/>
            <a:ext cx="3456383" cy="2149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053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23738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316"/>
            <a:ext cx="69127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ПРОЕКТИРОВАНИЯ</a:t>
            </a:r>
          </a:p>
          <a:p>
            <a:pPr algn="ctr"/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проектирования позволяет решать важные задачи речевого и психического развития дошкольника: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об окружающем, пополняя тем самым словарный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запас; совершенствовать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звуковую сторону речи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способность 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словотворчеству; формировать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качества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 развить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навыки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 значительной положительной динамики в речевом развитии детей.</a:t>
            </a: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37864"/>
            <a:ext cx="374441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93" y="1737864"/>
            <a:ext cx="3583059" cy="1944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92" y="3825044"/>
            <a:ext cx="3583059" cy="2275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744415" cy="2347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2847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att\Desktop\Образовательные технологии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188341" y="908720"/>
            <a:ext cx="6984776" cy="21966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Логоцентр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«Колобок»,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создаются условия коррекции речевого развития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909152" y="3181483"/>
            <a:ext cx="1445301" cy="39564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71600" y="3717032"/>
            <a:ext cx="7632848" cy="20162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решают основную задачу !!! 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речевого развития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3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23738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316"/>
            <a:ext cx="69127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МЕТОДИЧЕСКОЙ ЛИТЕРАТУРЫ</a:t>
            </a:r>
          </a:p>
          <a:p>
            <a:pPr algn="ctr"/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259228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1594" y="2866628"/>
            <a:ext cx="2880320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0505" y="2924944"/>
            <a:ext cx="288032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2006" y="641934"/>
            <a:ext cx="2448271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947" y="620688"/>
            <a:ext cx="2414581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9505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12" y="1587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316"/>
            <a:ext cx="69127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</a:t>
            </a:r>
          </a:p>
          <a:p>
            <a:pPr algn="ctr"/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\Desktop\knigi_nishchevo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70" y="764704"/>
            <a:ext cx="3369395" cy="2718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635280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5" y="777280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osobluvadutuna.com.ua/img/items/publications/a6a1084db056d093f685d4e29f0fc5d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7423">
            <a:off x="820470" y="3846484"/>
            <a:ext cx="1534982" cy="2019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jiglib.ru/userfiles/image/%D0%BB%D0%B0%D0%B7%D0%B0%D1%80%D0%B5%D0%BD%D0%BA%D0%BE%20%D0%B4%D0%B8%D0%B0%D0%B3%D0%BD%D0%BE%D1%81%D1%82%D0%B8%D0%BA%D0%B0%20%D0%B8%20%D0%BA%D0%BE%D1%80%D1%80%D0%B5%D0%BA%D1%86%D0%B8%D1%8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5533">
            <a:off x="2758023" y="3487656"/>
            <a:ext cx="1327809" cy="1895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\Desktop\18572406-o-b-inshakova-albom-dlya-logopeda-185724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0326">
            <a:off x="6191074" y="3919291"/>
            <a:ext cx="2168822" cy="2006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1\Desktop\gme8dWTlCf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435">
            <a:off x="4276405" y="3509155"/>
            <a:ext cx="1672920" cy="2444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7926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316"/>
            <a:ext cx="69127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РАЗДАТОЧНЫЙ ДЕМОНСТРАЦИОННЫЙ МАТЕРИАЛ</a:t>
            </a:r>
          </a:p>
          <a:p>
            <a:pPr algn="ctr"/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564369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контейнеры на каждого ребёнка</a:t>
            </a:r>
            <a:endParaRPr lang="ru-RU" sz="1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05660"/>
            <a:ext cx="3672408" cy="2871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44" y="4221088"/>
            <a:ext cx="367240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0351" y="1820590"/>
            <a:ext cx="2015393" cy="333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708" y="4509120"/>
            <a:ext cx="3506960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137348" y="2235302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тетради</a:t>
            </a:r>
            <a:endParaRPr lang="ru-RU" sz="1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 descr="C:\Users\1\Desktop\b623ae16fce0a24037ab1653d3671d7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602" y="749035"/>
            <a:ext cx="2944790" cy="145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576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3242" y="87316"/>
            <a:ext cx="69127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ДЕМОНСТРАЦИОННЫЙ МАТЕРИАЛ</a:t>
            </a:r>
          </a:p>
          <a:p>
            <a:pPr algn="ctr"/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1005749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7796">
            <a:off x="926561" y="816330"/>
            <a:ext cx="2089955" cy="2973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700-n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179">
            <a:off x="5940152" y="764704"/>
            <a:ext cx="2541662" cy="2541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7f5dfc533b1e7eeeae4cc067f0d558f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8113">
            <a:off x="3419872" y="901502"/>
            <a:ext cx="2520280" cy="2599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\Desktop\60134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6768">
            <a:off x="386856" y="3906492"/>
            <a:ext cx="2531475" cy="228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\Desktop\60150_b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3607">
            <a:off x="3206615" y="3702853"/>
            <a:ext cx="1769373" cy="2509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\Desktop\2e467fb8-1afb-11e9-af24-00259064415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2811">
            <a:off x="5561612" y="3775283"/>
            <a:ext cx="2547173" cy="2165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29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-23738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316"/>
            <a:ext cx="69127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КОНСУЛТАЦИОННОЙ ДЕЯТЕЛЬНОСТИ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776727"/>
            <a:ext cx="3743623" cy="2508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1\Desktop\С РОДИТЕЛЯМ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793" y="3501008"/>
            <a:ext cx="3743623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7631" y="302664"/>
            <a:ext cx="250825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1\Desktop\2017_11_logoped_vstrechi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501008"/>
            <a:ext cx="345638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438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att\Desktop\Образовательные технологии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1\Desktop\66267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74902"/>
            <a:ext cx="1656184" cy="2098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483767" y="1052736"/>
            <a:ext cx="5184577" cy="422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cs typeface="Calibri"/>
              </a:rPr>
              <a:t>Информация об </a:t>
            </a: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  <a:cs typeface="Calibri"/>
              </a:rPr>
              <a:t>учителе-логопеде</a:t>
            </a:r>
            <a:endParaRPr lang="ru-RU" sz="1600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575449"/>
            <a:ext cx="62646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err="1">
                <a:latin typeface="Times New Roman"/>
                <a:ea typeface="Times New Roman"/>
                <a:cs typeface="Calibri"/>
              </a:rPr>
              <a:t>Шарафетдинова</a:t>
            </a:r>
            <a:r>
              <a:rPr lang="ru-RU" sz="1400" b="1" dirty="0">
                <a:latin typeface="Times New Roman"/>
                <a:ea typeface="Times New Roman"/>
                <a:cs typeface="Calibri"/>
              </a:rPr>
              <a:t> Зарина Рустамовна</a:t>
            </a:r>
            <a:endParaRPr lang="ru-RU" sz="1400" b="1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Дата рождения: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23.06.1976г. 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Образование, полученная специальность и квалификация: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Calibri"/>
              </a:rPr>
              <a:t>высшее профессиональное образование, ФГБОУ «</a:t>
            </a:r>
            <a:r>
              <a:rPr lang="ru-RU" sz="1400" dirty="0" err="1">
                <a:latin typeface="Times New Roman"/>
                <a:ea typeface="Times New Roman"/>
                <a:cs typeface="Calibri"/>
              </a:rPr>
              <a:t>Набережночелнинский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институт социально – педагогических технологий и ресурсов» (НИСПТР), дошкольная педагогика и психология, 2012г.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Профессиональная переподготовка: 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Calibri"/>
              </a:rPr>
              <a:t>КФУ ДПП, Федеральное государственное автономное образовательное учреждение высшего образования «Казанский (Приволжский) федеральный университет» 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Calibri"/>
              </a:rPr>
              <a:t>«Логопедия», 2016г.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Специальность: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«Логопедия»</a:t>
            </a:r>
            <a:endParaRPr lang="ru-RU" sz="1400" dirty="0">
              <a:ea typeface="Calibri"/>
              <a:cs typeface="Calibri"/>
            </a:endParaRPr>
          </a:p>
          <a:p>
            <a:pPr algn="just">
              <a:spcAft>
                <a:spcPts val="0"/>
              </a:spcAft>
              <a:tabLst>
                <a:tab pos="1144905" algn="l"/>
                <a:tab pos="1581785" algn="l"/>
                <a:tab pos="2213610" algn="l"/>
                <a:tab pos="2807970" algn="l"/>
                <a:tab pos="3133090" algn="l"/>
                <a:tab pos="4442460" algn="l"/>
                <a:tab pos="5062220" algn="l"/>
              </a:tabLs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Курсы повышения квалификации по теме: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«Совершенствование профессиональных компетенций учителя-логопеда в условиях реализации ФГОС НОО и профессионального стандарта, 72 часа,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ФГБОУ ВО «НГПУ»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г. Набережные Челны, 20.10.2022г.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Calibri"/>
              </a:rPr>
              <a:t>«Логопедический массаж» «Казанский инновационный университет имени В.Г. </a:t>
            </a:r>
            <a:r>
              <a:rPr lang="ru-RU" sz="1400" dirty="0" err="1">
                <a:latin typeface="Times New Roman"/>
                <a:ea typeface="Times New Roman"/>
                <a:cs typeface="Calibri"/>
              </a:rPr>
              <a:t>Тимирясова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(ИЭУП), 72 часа, 22.02.2022г.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Общий стаж: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Times New Roman"/>
                <a:ea typeface="Times New Roman"/>
                <a:cs typeface="Calibri"/>
              </a:rPr>
              <a:t>24 года</a:t>
            </a:r>
            <a:endParaRPr lang="ru-RU" sz="1400" dirty="0">
              <a:ea typeface="Calibri"/>
              <a:cs typeface="Calibri"/>
            </a:endParaRPr>
          </a:p>
          <a:p>
            <a:pPr>
              <a:spcAft>
                <a:spcPts val="0"/>
              </a:spcAft>
              <a:tabLst>
                <a:tab pos="3201670" algn="l"/>
              </a:tabLst>
            </a:pPr>
            <a:r>
              <a:rPr lang="ru-RU" sz="1400" b="1" dirty="0">
                <a:latin typeface="Times New Roman"/>
                <a:ea typeface="Times New Roman"/>
                <a:cs typeface="Calibri"/>
              </a:rPr>
              <a:t>Стаж в должности учителя - логопеда: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Times New Roman"/>
                <a:ea typeface="Times New Roman"/>
                <a:cs typeface="Calibri"/>
              </a:rPr>
              <a:t>4 </a:t>
            </a:r>
            <a:r>
              <a:rPr lang="ru-RU" sz="1400" dirty="0">
                <a:latin typeface="Times New Roman"/>
                <a:ea typeface="Times New Roman"/>
                <a:cs typeface="Calibri"/>
              </a:rPr>
              <a:t>года</a:t>
            </a:r>
            <a:endParaRPr lang="ru-RU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35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att\Desktop\Образовательные технологии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310862" y="1988840"/>
            <a:ext cx="2773306" cy="252028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 центра «Колобок»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660232" y="1340767"/>
            <a:ext cx="2078239" cy="211385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обследования детей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533652" y="3933056"/>
            <a:ext cx="2286820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консультативной помощи педагогам и родителям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3768" y="1268760"/>
            <a:ext cx="2172418" cy="21899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развивающей среды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9572" y="3933056"/>
            <a:ext cx="2268252" cy="2088232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индивидуальных коррекционных занятий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7987736">
            <a:off x="5934523" y="3854958"/>
            <a:ext cx="465006" cy="38379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3649979">
            <a:off x="2915768" y="3859139"/>
            <a:ext cx="508858" cy="35320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4815504">
            <a:off x="6045212" y="2500057"/>
            <a:ext cx="455387" cy="37284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 rot="6572329">
            <a:off x="2807573" y="2556318"/>
            <a:ext cx="538844" cy="305087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73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att\Desktop\Образовательные технологии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" y="-243408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5984" y="107154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взаимодействия в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образовательном пространстве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819452" y="3072028"/>
            <a:ext cx="933064" cy="1005044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948264" y="3072028"/>
            <a:ext cx="792088" cy="1005044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43608" y="1690586"/>
            <a:ext cx="2664296" cy="120596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Логопеды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71600" y="4226525"/>
            <a:ext cx="2736304" cy="14707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 ДОУ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084168" y="1628800"/>
            <a:ext cx="2520280" cy="130171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084168" y="4259262"/>
            <a:ext cx="2664296" cy="143798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персонал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4333821" y="2176776"/>
            <a:ext cx="1216152" cy="484632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лево/вправо 25"/>
          <p:cNvSpPr/>
          <p:nvPr/>
        </p:nvSpPr>
        <p:spPr>
          <a:xfrm>
            <a:off x="4333821" y="4797152"/>
            <a:ext cx="1216152" cy="484632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739916" y="297367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дет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16" y="3429915"/>
            <a:ext cx="2488268" cy="1294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256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katt\Desktop\Образовательные технологии\img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908720"/>
            <a:ext cx="7848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ПОСТРОЕНИЯ РППС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827585" y="2008224"/>
            <a:ext cx="7848870" cy="4104456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развивающая среда должна быть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соответствии с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педагогическим и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гигиеническим требованиями, 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содержательно-насыщенной,</a:t>
            </a: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полифункциональной,</a:t>
            </a: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трансформируемой,</a:t>
            </a:r>
          </a:p>
          <a:p>
            <a:pPr marL="457200" indent="-457200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вариативной,</a:t>
            </a:r>
          </a:p>
          <a:p>
            <a:pPr marL="457200" indent="-457200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доступной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безопасной</a:t>
            </a:r>
          </a:p>
          <a:p>
            <a:pPr marL="457200" indent="-457200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инновационной</a:t>
            </a:r>
          </a:p>
          <a:p>
            <a:pPr marL="457200" indent="-457200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эстетически оформленной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64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5" y="6492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8232" y="179650"/>
            <a:ext cx="6780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НАЗНАЧЕНИЕ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ЛОГОЦЕНТРА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36712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3672408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3645024"/>
            <a:ext cx="361189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64233"/>
            <a:ext cx="3720547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656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99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4201" y="83981"/>
            <a:ext cx="6884796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РАБОЧИЕ ЗОНЫ ЛОГО ЦЕНТРА</a:t>
            </a:r>
            <a:endParaRPr lang="ru-RU" sz="16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3" name="Picture 2" descr="G:\проект логопед 2022г\ФОТО\IMG_61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5526" y="833886"/>
            <a:ext cx="3542379" cy="2853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75273"/>
            <a:ext cx="3960440" cy="2843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72" y="3775348"/>
            <a:ext cx="3565173" cy="2389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75348"/>
            <a:ext cx="3816424" cy="2317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175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katt\Desktop\Образовательные технологии\9cz6o7dg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1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3284" y="69149"/>
            <a:ext cx="6624736" cy="712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ЗОНА КОРРЕКЦИИ ЗВУКОПРОИЗНОШЕНИЯ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0051" y="161241"/>
            <a:ext cx="244827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5" y="3501008"/>
            <a:ext cx="3509257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89" y="3501008"/>
            <a:ext cx="403244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7780" y="314823"/>
            <a:ext cx="2575085" cy="3509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466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488</Words>
  <Application>Microsoft Office PowerPoint</Application>
  <PresentationFormat>Экран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skatt</dc:creator>
  <cp:lastModifiedBy>lenovo</cp:lastModifiedBy>
  <cp:revision>110</cp:revision>
  <dcterms:created xsi:type="dcterms:W3CDTF">2017-12-17T03:58:58Z</dcterms:created>
  <dcterms:modified xsi:type="dcterms:W3CDTF">2024-12-07T13:34:43Z</dcterms:modified>
</cp:coreProperties>
</file>